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0"/>
  </p:notesMasterIdLst>
  <p:sldIdLst>
    <p:sldId id="256" r:id="rId5"/>
    <p:sldId id="257" r:id="rId6"/>
    <p:sldId id="258" r:id="rId7"/>
    <p:sldId id="259" r:id="rId8"/>
    <p:sldId id="261" r:id="rId9"/>
    <p:sldId id="266" r:id="rId10"/>
    <p:sldId id="262" r:id="rId11"/>
    <p:sldId id="267" r:id="rId12"/>
    <p:sldId id="263" r:id="rId13"/>
    <p:sldId id="268" r:id="rId14"/>
    <p:sldId id="264" r:id="rId15"/>
    <p:sldId id="269" r:id="rId16"/>
    <p:sldId id="270" r:id="rId17"/>
    <p:sldId id="273" r:id="rId18"/>
    <p:sldId id="271" r:id="rId19"/>
    <p:sldId id="274" r:id="rId20"/>
    <p:sldId id="272" r:id="rId21"/>
    <p:sldId id="275" r:id="rId22"/>
    <p:sldId id="276" r:id="rId23"/>
    <p:sldId id="284" r:id="rId24"/>
    <p:sldId id="277" r:id="rId25"/>
    <p:sldId id="285" r:id="rId26"/>
    <p:sldId id="278" r:id="rId27"/>
    <p:sldId id="286" r:id="rId28"/>
    <p:sldId id="279" r:id="rId29"/>
    <p:sldId id="287" r:id="rId30"/>
    <p:sldId id="280" r:id="rId31"/>
    <p:sldId id="288" r:id="rId32"/>
    <p:sldId id="281" r:id="rId33"/>
    <p:sldId id="289" r:id="rId34"/>
    <p:sldId id="282" r:id="rId35"/>
    <p:sldId id="290" r:id="rId36"/>
    <p:sldId id="283" r:id="rId37"/>
    <p:sldId id="291" r:id="rId38"/>
    <p:sldId id="260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33CC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78B2E-8024-4BB6-825B-76C165D3C012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F9ED3-41CE-4406-B525-473125BA9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F9ED3-41CE-4406-B525-473125BA920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9EF4-69D8-4FC8-998D-F9DE233D08F7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7328-C60D-40BB-8392-50A330E33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9EF4-69D8-4FC8-998D-F9DE233D08F7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7328-C60D-40BB-8392-50A330E33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9EF4-69D8-4FC8-998D-F9DE233D08F7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7328-C60D-40BB-8392-50A330E33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9EF4-69D8-4FC8-998D-F9DE233D08F7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7328-C60D-40BB-8392-50A330E33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9EF4-69D8-4FC8-998D-F9DE233D08F7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7328-C60D-40BB-8392-50A330E33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9EF4-69D8-4FC8-998D-F9DE233D08F7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7328-C60D-40BB-8392-50A330E33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9EF4-69D8-4FC8-998D-F9DE233D08F7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7328-C60D-40BB-8392-50A330E33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9EF4-69D8-4FC8-998D-F9DE233D08F7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7328-C60D-40BB-8392-50A330E33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9EF4-69D8-4FC8-998D-F9DE233D08F7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7328-C60D-40BB-8392-50A330E33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9EF4-69D8-4FC8-998D-F9DE233D08F7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7328-C60D-40BB-8392-50A330E33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9EF4-69D8-4FC8-998D-F9DE233D08F7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7328-C60D-40BB-8392-50A330E33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00B050"/>
            </a:gs>
            <a:gs pos="100000">
              <a:srgbClr val="00CC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9EF4-69D8-4FC8-998D-F9DE233D08F7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77328-C60D-40BB-8392-50A330E33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Relationship Id="rId9" Type="http://schemas.openxmlformats.org/officeDocument/2006/relationships/slide" Target="slid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3" Type="http://schemas.openxmlformats.org/officeDocument/2006/relationships/audio" Target="../media/audio2.wav"/><Relationship Id="rId7" Type="http://schemas.openxmlformats.org/officeDocument/2006/relationships/slide" Target="slide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slide" Target="slide16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1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2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2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3" Type="http://schemas.openxmlformats.org/officeDocument/2006/relationships/audio" Target="../media/audio2.wav"/><Relationship Id="rId7" Type="http://schemas.openxmlformats.org/officeDocument/2006/relationships/slide" Target="slide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slide" Target="slide24.xml"/><Relationship Id="rId4" Type="http://schemas.openxmlformats.org/officeDocument/2006/relationships/audio" Target="../media/audio3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audio" Target="../media/audio2.wav"/><Relationship Id="rId7" Type="http://schemas.openxmlformats.org/officeDocument/2006/relationships/audio" Target="../media/audio5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28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30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3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3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audio" Target="../media/audio2.wav"/><Relationship Id="rId7" Type="http://schemas.openxmlformats.org/officeDocument/2006/relationships/audio" Target="../media/audio5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dirty="0">
                <a:ln w="31550" cmpd="sng">
                  <a:solidFill>
                    <a:srgbClr val="0000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Vocabulary Review</a:t>
            </a:r>
            <a:br>
              <a:rPr lang="en-US" sz="5400" b="1" dirty="0">
                <a:ln w="31550" cmpd="sng">
                  <a:solidFill>
                    <a:srgbClr val="0000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5400" b="1" dirty="0">
                <a:ln w="31550" cmpd="sng">
                  <a:solidFill>
                    <a:srgbClr val="0000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for</a:t>
            </a:r>
          </a:p>
        </p:txBody>
      </p:sp>
      <p:pic>
        <p:nvPicPr>
          <p:cNvPr id="4" name="irc_mi" descr="http://2.bp.blogspot.com/-2CUP-6huE5M/T6qfGaquQdI/AAAAAAAAAQA/3SKK0jkX9uk/s1600/793886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676400"/>
            <a:ext cx="6019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laser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irc_mi" descr="http://loveletterdailydotcom.files.wordpress.com/2011/08/smiley-face-journey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4478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She was _____ when she arrived at her surprise party.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search</a:t>
            </a:r>
            <a:endParaRPr lang="en-US" sz="4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leaned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contained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tossed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startled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grateful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odd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village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laser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irc_mi" descr="http://loveletterdailydotcom.files.wordpress.com/2011/08/smiley-face-journey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4478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The plastic baggie _____ all the things needed to play the game.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search</a:t>
            </a:r>
            <a:endParaRPr lang="en-US" sz="4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leaned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contained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tossed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startled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grateful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9" action="ppaction://hlinksldjump">
                  <a:snd r:embed="rId8" name="applause.wav"/>
                </a:hlinkClick>
              </a:rPr>
              <a:t>o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dd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village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6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laser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irc_mi" descr="http://loveletterdailydotcom.files.wordpress.com/2011/08/smiley-face-journey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4478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The children had to _____ for the hidden clues.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  <a:hlinkClick r:id="rId5" action="ppaction://hlinksldjump">
                  <a:snd r:embed="rId6" name="applause.wav"/>
                </a:hlinkClick>
              </a:rPr>
              <a:t>search</a:t>
            </a:r>
            <a:endParaRPr lang="en-US" sz="4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leaned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contained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tossed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startled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grateful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odd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6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village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laser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irc_mi" descr="http://loveletterdailydotcom.files.wordpress.com/2011/08/smiley-face-journey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4478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The little boy _____ the ball into the basket.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search</a:t>
            </a:r>
            <a:endParaRPr lang="en-US" sz="4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leaned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contained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tossed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startled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grateful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odd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village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6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laser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irc_mi" descr="http://loveletterdailydotcom.files.wordpress.com/2011/08/smiley-face-journey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4478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If you are this, you might jump or scream.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search</a:t>
            </a:r>
            <a:endParaRPr lang="en-US" sz="4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leaned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contained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tossed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startled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grateful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odd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village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A gorilla sitting in our classroom would look very _____.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search</a:t>
            </a:r>
            <a:endParaRPr lang="en-US" sz="4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leaned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contained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tossed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startled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grateful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odd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village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96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laser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irc_mi" descr="http://loveletterdailydotcom.files.wordpress.com/2011/08/smiley-face-journey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4478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Baseballs, trash, or dirty socks might have this done to them.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search</a:t>
            </a:r>
            <a:endParaRPr lang="en-US" sz="4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leaned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contained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tossed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startled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grateful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odd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village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2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laser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irc_mi" descr="http://loveletterdailydotcom.files.wordpress.com/2011/08/smiley-face-journey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4478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When you play hide and seek, you do this.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  <a:hlinkClick r:id="rId5" action="ppaction://hlinksldjump">
                  <a:snd r:embed="rId6" name="applause.wav"/>
                </a:hlinkClick>
              </a:rPr>
              <a:t>search</a:t>
            </a:r>
            <a:endParaRPr lang="en-US" sz="4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leaned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contained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tossed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startled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grateful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odd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6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village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6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laser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irc_mi" descr="http://loveletterdailydotcom.files.wordpress.com/2011/08/smiley-face-journey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4478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Characters in fairy tales might live in this place.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search</a:t>
            </a:r>
            <a:endParaRPr lang="en-US" sz="4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leaned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contained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tossed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startled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grateful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odd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7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8" action="ppaction://hlinksldjump">
                  <a:snd r:embed="rId7" name="applause.wav"/>
                </a:hlinkClick>
              </a:rPr>
              <a:t>village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6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laser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irc_mi" descr="http://loveletterdailydotcom.files.wordpress.com/2011/08/smiley-face-journey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4478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I am always inside, never outside.  What am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search</a:t>
            </a:r>
            <a:endParaRPr lang="en-US" sz="4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leaned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contained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tossed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startled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grateful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odd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village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2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laser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irc_mi" descr="http://loveletterdailydotcom.files.wordpress.com/2011/08/smiley-face-journey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4478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A three-dollar bill would be this.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search</a:t>
            </a:r>
            <a:endParaRPr lang="en-US" sz="4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leaned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contained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tossed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startled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grateful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odd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village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5562600"/>
            <a:ext cx="7315200" cy="1015663"/>
          </a:xfrm>
          <a:prstGeom prst="rect">
            <a:avLst/>
          </a:prstGeom>
          <a:noFill/>
          <a:ln w="38100"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>
                <a:ln w="28575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OOPS!!  Try Again</a:t>
            </a:r>
          </a:p>
        </p:txBody>
      </p:sp>
      <p:sp>
        <p:nvSpPr>
          <p:cNvPr id="6" name="Curved Up Arrow 5">
            <a:hlinkClick r:id="" action="ppaction://hlinkshowjump?jump=lastslideviewed">
              <a:snd r:embed="rId3" name="click.wav"/>
            </a:hlinkClick>
          </p:cNvPr>
          <p:cNvSpPr/>
          <p:nvPr/>
        </p:nvSpPr>
        <p:spPr>
          <a:xfrm rot="16200000">
            <a:off x="7886700" y="5600700"/>
            <a:ext cx="914400" cy="990600"/>
          </a:xfrm>
          <a:prstGeom prst="curvedUpArrow">
            <a:avLst>
              <a:gd name="adj1" fmla="val 34812"/>
              <a:gd name="adj2" fmla="val 63636"/>
              <a:gd name="adj3" fmla="val 25000"/>
            </a:avLst>
          </a:prstGeom>
          <a:solidFill>
            <a:srgbClr val="FFFF00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6386" name="Picture 2" descr="https://i.chzbgr.com/maxW500/4734065408/h41B42521/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228600"/>
            <a:ext cx="7772400" cy="517642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57200" y="5181600"/>
            <a:ext cx="8077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laser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irc_mi" descr="http://loveletterdailydotcom.files.wordpress.com/2011/08/smiley-face-journey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4478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Comic Sans MS" pitchFamily="66" charset="0"/>
              </a:rPr>
              <a:t>Each year in November we celebrate a special day for being this.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search</a:t>
            </a:r>
            <a:endParaRPr lang="en-US" sz="4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leaned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contained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tossed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startled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grateful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odd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village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6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laser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irc_mi" descr="http://loveletterdailydotcom.files.wordpress.com/2011/08/smiley-face-journey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4478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You may have done this forwards, backwards, or over.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search</a:t>
            </a:r>
            <a:endParaRPr lang="en-US" sz="4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leaned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contained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tossed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startled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grateful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odd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village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laser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irc_mi" descr="http://loveletterdailydotcom.files.wordpress.com/2011/08/smiley-face-journey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4478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4800"/>
            <a:ext cx="9134617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600" b="1" dirty="0">
                <a:ln w="57150" cmpd="sng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Cooper Black" pitchFamily="18" charset="0"/>
              </a:rPr>
              <a:t>Nice Work!!</a:t>
            </a:r>
            <a:br>
              <a:rPr lang="en-US" sz="6600" b="1" dirty="0">
                <a:ln w="57150" cmpd="sng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Cooper Black" pitchFamily="18" charset="0"/>
              </a:rPr>
            </a:br>
            <a:endParaRPr lang="en-US" sz="6600" b="1" dirty="0">
              <a:ln w="57150" cmpd="sng">
                <a:solidFill>
                  <a:srgbClr val="0000FF"/>
                </a:solidFill>
                <a:prstDash val="solid"/>
                <a:miter lim="800000"/>
              </a:ln>
              <a:solidFill>
                <a:srgbClr val="FFFF00"/>
              </a:solidFill>
              <a:latin typeface="Cooper Black" pitchFamily="18" charset="0"/>
            </a:endParaRPr>
          </a:p>
          <a:p>
            <a:pPr algn="ctr"/>
            <a:br>
              <a:rPr lang="en-US" sz="6600" b="1" dirty="0">
                <a:ln w="57150" cmpd="sng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Cooper Black" pitchFamily="18" charset="0"/>
              </a:rPr>
            </a:br>
            <a:r>
              <a:rPr lang="en-US" sz="6600" b="1" dirty="0">
                <a:ln w="57150" cmpd="sng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Cooper Black" pitchFamily="18" charset="0"/>
              </a:rPr>
              <a:t>You have</a:t>
            </a:r>
          </a:p>
          <a:p>
            <a:pPr algn="ctr"/>
            <a:r>
              <a:rPr lang="en-US" sz="6600" b="1" dirty="0">
                <a:ln w="57150" cmpd="sng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Cooper Black" pitchFamily="18" charset="0"/>
              </a:rPr>
              <a:t>mastered your </a:t>
            </a:r>
            <a:br>
              <a:rPr lang="en-US" sz="6600" b="1" dirty="0">
                <a:ln w="57150" cmpd="sng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Cooper Black" pitchFamily="18" charset="0"/>
              </a:rPr>
            </a:br>
            <a:r>
              <a:rPr lang="en-US" sz="6600" b="1" dirty="0">
                <a:ln w="57150" cmpd="sng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Cooper Black" pitchFamily="18" charset="0"/>
              </a:rPr>
              <a:t>Vocabulary Words!</a:t>
            </a:r>
            <a:endParaRPr lang="en-US" sz="6600" b="1" cap="all" spc="0" dirty="0">
              <a:ln w="57150" cmpd="sng">
                <a:solidFill>
                  <a:srgbClr val="0000FF"/>
                </a:solidFill>
                <a:prstDash val="solid"/>
                <a:miter lim="800000"/>
              </a:ln>
              <a:solidFill>
                <a:srgbClr val="FFFF00"/>
              </a:solidFill>
              <a:latin typeface="Cooper Black" pitchFamily="18" charset="0"/>
            </a:endParaRPr>
          </a:p>
        </p:txBody>
      </p:sp>
      <p:pic>
        <p:nvPicPr>
          <p:cNvPr id="2052" name="Picture 4" descr="http://pastortimfowler.files.wordpress.com/2012/07/check-mark-h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1295400"/>
            <a:ext cx="2057400" cy="19114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laser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irc_mi" descr="http://loveletterdailydotcom.files.wordpress.com/2011/08/smiley-face-journey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4478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en-US" sz="3800" dirty="0">
                <a:latin typeface="Comic Sans MS" pitchFamily="66" charset="0"/>
              </a:rPr>
              <a:t>The girl walked through the _____ to get to her friends house.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search</a:t>
            </a:r>
            <a:endParaRPr lang="en-US" sz="4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leaned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contained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tossed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startled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grateful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odd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7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8" action="ppaction://hlinksldjump">
                  <a:snd r:embed="rId7" name="applause.wav"/>
                </a:hlinkClick>
              </a:rPr>
              <a:t>village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8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laser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irc_mi" descr="http://loveletterdailydotcom.files.wordpress.com/2011/08/smiley-face-journey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4478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I was _____ when we finally found my lost puppy.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search</a:t>
            </a:r>
            <a:endParaRPr lang="en-US" sz="4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leaned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contained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tossed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startled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grateful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odd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village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laser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irc_mi" descr="http://loveletterdailydotcom.files.wordpress.com/2011/08/smiley-face-journey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4478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After the race, I _____ against the tree to catch by breath.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search</a:t>
            </a:r>
            <a:endParaRPr lang="en-US" sz="4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leaned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contained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tossed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startled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66FF33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grateful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66FF33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odd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village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d79b3e4-bd12-49a2-bf1b-e5b2a6b4299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B1C334E5398243B3DD6CFA431E351B" ma:contentTypeVersion="18" ma:contentTypeDescription="Create a new document." ma:contentTypeScope="" ma:versionID="3823e297acc7fd01fd6a3f67a4538968">
  <xsd:schema xmlns:xsd="http://www.w3.org/2001/XMLSchema" xmlns:xs="http://www.w3.org/2001/XMLSchema" xmlns:p="http://schemas.microsoft.com/office/2006/metadata/properties" xmlns:ns3="fd79b3e4-bd12-49a2-bf1b-e5b2a6b42991" xmlns:ns4="1f71297d-41ca-4ae0-9807-d089a8fc57e8" targetNamespace="http://schemas.microsoft.com/office/2006/metadata/properties" ma:root="true" ma:fieldsID="851d6669becacc95f3b225e19e22e763" ns3:_="" ns4:_="">
    <xsd:import namespace="fd79b3e4-bd12-49a2-bf1b-e5b2a6b42991"/>
    <xsd:import namespace="1f71297d-41ca-4ae0-9807-d089a8fc57e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79b3e4-bd12-49a2-bf1b-e5b2a6b429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71297d-41ca-4ae0-9807-d089a8fc57e8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7BED70-3C24-4E3E-9454-5D4425125F08}">
  <ds:schemaRefs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fd79b3e4-bd12-49a2-bf1b-e5b2a6b42991"/>
    <ds:schemaRef ds:uri="1f71297d-41ca-4ae0-9807-d089a8fc57e8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3BA6D94-56E9-471F-8513-7337C98967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0431B1-449D-4447-A064-6C0B0927D3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79b3e4-bd12-49a2-bf1b-e5b2a6b42991"/>
    <ds:schemaRef ds:uri="1f71297d-41ca-4ae0-9807-d089a8fc57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670</Words>
  <Application>Microsoft Office PowerPoint</Application>
  <PresentationFormat>On-screen Show (4:3)</PresentationFormat>
  <Paragraphs>200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Comic Sans MS</vt:lpstr>
      <vt:lpstr>Cooper Black</vt:lpstr>
      <vt:lpstr>Office Theme</vt:lpstr>
      <vt:lpstr>Vocabulary Review for</vt:lpstr>
      <vt:lpstr>A gorilla sitting in our classroom would look very _____.</vt:lpstr>
      <vt:lpstr>PowerPoint Presentation</vt:lpstr>
      <vt:lpstr>PowerPoint Presentation</vt:lpstr>
      <vt:lpstr>The girl walked through the _____ to get to her friends house.</vt:lpstr>
      <vt:lpstr>PowerPoint Presentation</vt:lpstr>
      <vt:lpstr>I was _____ when we finally found my lost puppy.</vt:lpstr>
      <vt:lpstr>PowerPoint Presentation</vt:lpstr>
      <vt:lpstr>After the race, I _____ against the tree to catch by breath.</vt:lpstr>
      <vt:lpstr>PowerPoint Presentation</vt:lpstr>
      <vt:lpstr>She was _____ when she arrived at her surprise party.</vt:lpstr>
      <vt:lpstr>PowerPoint Presentation</vt:lpstr>
      <vt:lpstr>The plastic baggie _____ all the things needed to play the game.</vt:lpstr>
      <vt:lpstr>PowerPoint Presentation</vt:lpstr>
      <vt:lpstr>The children had to _____ for the hidden clues.</vt:lpstr>
      <vt:lpstr>PowerPoint Presentation</vt:lpstr>
      <vt:lpstr>The little boy _____ the ball into the basket.</vt:lpstr>
      <vt:lpstr>PowerPoint Presentation</vt:lpstr>
      <vt:lpstr>If you are this, you might jump or scream.</vt:lpstr>
      <vt:lpstr>PowerPoint Presentation</vt:lpstr>
      <vt:lpstr>Baseballs, trash, or dirty socks might have this done to them.</vt:lpstr>
      <vt:lpstr>PowerPoint Presentation</vt:lpstr>
      <vt:lpstr>When you play hide and seek, you do this.</vt:lpstr>
      <vt:lpstr>PowerPoint Presentation</vt:lpstr>
      <vt:lpstr>Characters in fairy tales might live in this place.</vt:lpstr>
      <vt:lpstr>PowerPoint Presentation</vt:lpstr>
      <vt:lpstr>I am always inside, never outside.  What am I?</vt:lpstr>
      <vt:lpstr>PowerPoint Presentation</vt:lpstr>
      <vt:lpstr>A three-dollar bill would be this.</vt:lpstr>
      <vt:lpstr>PowerPoint Presentation</vt:lpstr>
      <vt:lpstr>Each year in November we celebrate a special day for being this.</vt:lpstr>
      <vt:lpstr>PowerPoint Presentation</vt:lpstr>
      <vt:lpstr>You may have done this forwards, backwards, or over.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Review for</dc:title>
  <dc:creator>April</dc:creator>
  <cp:lastModifiedBy>Melissa Mccurdy</cp:lastModifiedBy>
  <cp:revision>15</cp:revision>
  <dcterms:created xsi:type="dcterms:W3CDTF">2014-03-26T16:23:25Z</dcterms:created>
  <dcterms:modified xsi:type="dcterms:W3CDTF">2024-05-03T12:40:02Z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0x010100A2B1C334E5398243B3DD6CFA431E351B</vt:lpwstr>
  </property>
</Properties>
</file>